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53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67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88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63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81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80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50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94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25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1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5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4649-036E-4C06-A028-38373C3E8751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CBDE-E7BE-4025-8EF0-E6C626E6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96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takara-live.com/osak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96C4A9-83F0-4584-99CB-93A3F6F72BE6}"/>
              </a:ext>
            </a:extLst>
          </p:cNvPr>
          <p:cNvSpPr txBox="1"/>
          <p:nvPr/>
        </p:nvSpPr>
        <p:spPr>
          <a:xfrm>
            <a:off x="222836" y="7640489"/>
            <a:ext cx="31245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18:00 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無料公演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14:00 / 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18:00</a:t>
            </a: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15:00 / 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19:00</a:t>
            </a: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火祝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18:00 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無料公演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水祝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14:00 /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18:00</a:t>
            </a: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15:00 / 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19:00</a:t>
            </a: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14:00 / 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18:00</a:t>
            </a: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14:00 / 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18:00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E7A5B4-4982-4CB2-950B-C1D8242767B3}"/>
              </a:ext>
            </a:extLst>
          </p:cNvPr>
          <p:cNvSpPr txBox="1"/>
          <p:nvPr/>
        </p:nvSpPr>
        <p:spPr>
          <a:xfrm>
            <a:off x="3477365" y="7600348"/>
            <a:ext cx="341792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■会場 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Takara Osaka</a:t>
            </a:r>
            <a:b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大阪府大阪市天王寺区玉造元町</a:t>
            </a:r>
            <a:r>
              <a:rPr lang="en-US" altLang="ja-JP" sz="11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3-26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2F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(JR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玉造駅から徒歩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■主催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Takara Osaka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■チケット　前売券 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税込み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当日券 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税込み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■お問合せ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TEL:06‐6777‐1480(Takara Osaka)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https://takara-live.com/osaka/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 descr="ポーズをとる男女のグループ&#10;&#10;自動的に生成された説明">
            <a:extLst>
              <a:ext uri="{FF2B5EF4-FFF2-40B4-BE49-F238E27FC236}">
                <a16:creationId xmlns:a16="http://schemas.microsoft.com/office/drawing/2014/main" id="{93FCDB8E-D23A-42E6-AAED-527E92593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6858000" cy="4572000"/>
          </a:xfrm>
          <a:prstGeom prst="rect">
            <a:avLst/>
          </a:prstGeom>
        </p:spPr>
      </p:pic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16063565-B0BE-46C3-8132-2EB7F6EA3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77" y="0"/>
            <a:ext cx="1681863" cy="13741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362D71-E1AF-4130-9166-7718AE64F3A4}"/>
              </a:ext>
            </a:extLst>
          </p:cNvPr>
          <p:cNvSpPr txBox="1"/>
          <p:nvPr/>
        </p:nvSpPr>
        <p:spPr>
          <a:xfrm>
            <a:off x="1424992" y="1699571"/>
            <a:ext cx="4008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Amasis MT Pro Black" panose="020B0604020202020204" pitchFamily="18" charset="0"/>
              </a:rPr>
              <a:t>Japan Debut Concert</a:t>
            </a:r>
          </a:p>
          <a:p>
            <a:pPr algn="ctr"/>
            <a:r>
              <a:rPr kumimoji="1" lang="en-US" altLang="ja-JP" sz="2800" dirty="0">
                <a:latin typeface="Amasis MT Pro Black" panose="020B0604020202020204" pitchFamily="18" charset="0"/>
              </a:rPr>
              <a:t>Our Story Tour</a:t>
            </a:r>
          </a:p>
        </p:txBody>
      </p:sp>
      <p:pic>
        <p:nvPicPr>
          <p:cNvPr id="15" name="図 14" descr="QR コード&#10;&#10;自動的に生成された説明">
            <a:extLst>
              <a:ext uri="{FF2B5EF4-FFF2-40B4-BE49-F238E27FC236}">
                <a16:creationId xmlns:a16="http://schemas.microsoft.com/office/drawing/2014/main" id="{D0762037-4243-4D1B-94B5-2B8C3D450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80" y="9002587"/>
            <a:ext cx="555554" cy="55555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222EDD2-ABBE-4D00-A7B1-D9B64652345A}"/>
              </a:ext>
            </a:extLst>
          </p:cNvPr>
          <p:cNvSpPr txBox="1"/>
          <p:nvPr/>
        </p:nvSpPr>
        <p:spPr>
          <a:xfrm>
            <a:off x="5332225" y="9462786"/>
            <a:ext cx="155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Takara Osaka</a:t>
            </a:r>
          </a:p>
          <a:p>
            <a:pPr algn="ctr"/>
            <a:r>
              <a:rPr kumimoji="1" lang="en-US" altLang="ja-JP" sz="1200" dirty="0"/>
              <a:t>LINE</a:t>
            </a:r>
            <a:r>
              <a:rPr kumimoji="1" lang="ja-JP" altLang="en-US" sz="1200" dirty="0"/>
              <a:t>友達募集中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992DF7-A5B3-4FAC-A3C1-B485DAFB510E}"/>
              </a:ext>
            </a:extLst>
          </p:cNvPr>
          <p:cNvSpPr txBox="1"/>
          <p:nvPr/>
        </p:nvSpPr>
        <p:spPr>
          <a:xfrm>
            <a:off x="3722602" y="9570853"/>
            <a:ext cx="155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チケット発売中</a:t>
            </a:r>
            <a:endParaRPr kumimoji="1" lang="en-US" altLang="ja-JP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22E601-575E-4E05-9A18-55FC457EC344}"/>
              </a:ext>
            </a:extLst>
          </p:cNvPr>
          <p:cNvSpPr txBox="1"/>
          <p:nvPr/>
        </p:nvSpPr>
        <p:spPr>
          <a:xfrm>
            <a:off x="2567221" y="118764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페이블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7466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124</Words>
  <Application>Microsoft Office PowerPoint</Application>
  <PresentationFormat>A4 210 x 297 mm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Amasis MT Pro Black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booking</dc:creator>
  <cp:lastModifiedBy>chen tkg</cp:lastModifiedBy>
  <cp:revision>1</cp:revision>
  <dcterms:created xsi:type="dcterms:W3CDTF">2022-04-08T05:26:27Z</dcterms:created>
  <dcterms:modified xsi:type="dcterms:W3CDTF">2022-04-18T08:38:33Z</dcterms:modified>
</cp:coreProperties>
</file>